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7B01A00-F4A7-4165-BD7C-2E7A69E8D601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7120D15-FCAD-482A-BF35-F8D3521296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01A00-F4A7-4165-BD7C-2E7A69E8D601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20D15-FCAD-482A-BF35-F8D3521296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01A00-F4A7-4165-BD7C-2E7A69E8D601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20D15-FCAD-482A-BF35-F8D3521296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7B01A00-F4A7-4165-BD7C-2E7A69E8D601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7120D15-FCAD-482A-BF35-F8D3521296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7B01A00-F4A7-4165-BD7C-2E7A69E8D601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7120D15-FCAD-482A-BF35-F8D3521296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01A00-F4A7-4165-BD7C-2E7A69E8D601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20D15-FCAD-482A-BF35-F8D3521296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01A00-F4A7-4165-BD7C-2E7A69E8D601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20D15-FCAD-482A-BF35-F8D3521296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7B01A00-F4A7-4165-BD7C-2E7A69E8D601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7120D15-FCAD-482A-BF35-F8D3521296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01A00-F4A7-4165-BD7C-2E7A69E8D601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20D15-FCAD-482A-BF35-F8D3521296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7B01A00-F4A7-4165-BD7C-2E7A69E8D601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7120D15-FCAD-482A-BF35-F8D3521296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7B01A00-F4A7-4165-BD7C-2E7A69E8D601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7120D15-FCAD-482A-BF35-F8D3521296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7B01A00-F4A7-4165-BD7C-2E7A69E8D601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7120D15-FCAD-482A-BF35-F8D35212964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5800"/>
            <a:ext cx="7772400" cy="1470025"/>
          </a:xfrm>
        </p:spPr>
        <p:txBody>
          <a:bodyPr/>
          <a:lstStyle/>
          <a:p>
            <a:r>
              <a:rPr lang="en-US" dirty="0" smtClean="0"/>
              <a:t>Prepositions and Prepositional Phrases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438400"/>
            <a:ext cx="6400800" cy="1752600"/>
          </a:xfrm>
        </p:spPr>
        <p:txBody>
          <a:bodyPr>
            <a:noAutofit/>
          </a:bodyPr>
          <a:lstStyle/>
          <a:p>
            <a:r>
              <a:rPr lang="en-US" sz="2000" dirty="0" smtClean="0"/>
              <a:t>Objectives:</a:t>
            </a:r>
          </a:p>
          <a:p>
            <a:r>
              <a:rPr lang="en-US" sz="2000" b="1" dirty="0" smtClean="0"/>
              <a:t>L.1 </a:t>
            </a:r>
            <a:r>
              <a:rPr lang="en-US" sz="2000" dirty="0"/>
              <a:t>Demonstrate command of the conventions of standard English grammar and usage when writing or speaking.* (SC, 9-10) </a:t>
            </a:r>
          </a:p>
          <a:p>
            <a:r>
              <a:rPr lang="en-US" sz="2000" b="1" dirty="0"/>
              <a:t>L.1b </a:t>
            </a:r>
            <a:r>
              <a:rPr lang="en-US" sz="2000" dirty="0"/>
              <a:t>Use various types of phrases (noun, verb, adjectival, adverbial, participial, prepositional, absolute) and clauses (independent, dependent; noun, relative, adverbial) to convey specific meanings and add variety and interest to writing or presentations. (SC, 9-10)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Has anyone ever heard of a preposition?</a:t>
            </a:r>
          </a:p>
          <a:p>
            <a:r>
              <a:rPr lang="en-US" dirty="0" smtClean="0"/>
              <a:t>Has anyone every heard of a prepositional phrase?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Often shows relationship of space or time</a:t>
            </a:r>
          </a:p>
          <a:p>
            <a:r>
              <a:rPr lang="en-US" dirty="0" smtClean="0"/>
              <a:t>Followed by a noun (object of preposition) or an article(s) and a noun (object of preposition)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Preposition Song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447800"/>
            <a:ext cx="9144000" cy="54102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	Preposition</a:t>
            </a:r>
            <a:r>
              <a:rPr lang="en-US" dirty="0"/>
              <a:t>, preposition starting with an “A”:  </a:t>
            </a:r>
          </a:p>
          <a:p>
            <a:pPr>
              <a:buNone/>
            </a:pPr>
            <a:r>
              <a:rPr lang="en-US" dirty="0" smtClean="0"/>
              <a:t>	Aboard</a:t>
            </a:r>
            <a:r>
              <a:rPr lang="en-US" dirty="0"/>
              <a:t>, about, above, across, after, against, along, among, around, at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Preposition</a:t>
            </a:r>
            <a:r>
              <a:rPr lang="en-US" dirty="0"/>
              <a:t>, preposition starting with a “B”:</a:t>
            </a:r>
          </a:p>
          <a:p>
            <a:pPr>
              <a:buNone/>
            </a:pPr>
            <a:r>
              <a:rPr lang="en-US" dirty="0" smtClean="0"/>
              <a:t>	Before</a:t>
            </a:r>
            <a:r>
              <a:rPr lang="en-US" dirty="0"/>
              <a:t>, behind, below, beneath, beside, between, beyond, but, by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Preposition</a:t>
            </a:r>
            <a:r>
              <a:rPr lang="en-US" dirty="0"/>
              <a:t>, preposition starting with a “D”:</a:t>
            </a:r>
          </a:p>
          <a:p>
            <a:pPr>
              <a:buNone/>
            </a:pPr>
            <a:r>
              <a:rPr lang="en-US" dirty="0" smtClean="0"/>
              <a:t>	Down</a:t>
            </a:r>
            <a:r>
              <a:rPr lang="en-US" dirty="0"/>
              <a:t>, during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Preposition</a:t>
            </a:r>
            <a:r>
              <a:rPr lang="en-US" dirty="0"/>
              <a:t>, preposition, don’t go away.  Go to the middle and see what we say.  “E,” “F,” “I,” and “L</a:t>
            </a:r>
            <a:r>
              <a:rPr lang="en-US"/>
              <a:t>,” </a:t>
            </a:r>
            <a:r>
              <a:rPr lang="en-US" smtClean="0"/>
              <a:t>“N,” </a:t>
            </a:r>
            <a:r>
              <a:rPr lang="en-US" dirty="0"/>
              <a:t>“O”:</a:t>
            </a:r>
          </a:p>
          <a:p>
            <a:pPr>
              <a:buNone/>
            </a:pPr>
            <a:r>
              <a:rPr lang="en-US" dirty="0" smtClean="0"/>
              <a:t>	Except</a:t>
            </a:r>
            <a:r>
              <a:rPr lang="en-US" dirty="0"/>
              <a:t>, for, from, in, inside, into, like, near, of, off, on, out, outside, over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Preposition</a:t>
            </a:r>
            <a:r>
              <a:rPr lang="en-US" dirty="0"/>
              <a:t>, preposition almost through.  Start with “P” and end with “W”:</a:t>
            </a:r>
          </a:p>
          <a:p>
            <a:pPr>
              <a:buNone/>
            </a:pPr>
            <a:r>
              <a:rPr lang="en-US" dirty="0" smtClean="0"/>
              <a:t>	Past</a:t>
            </a:r>
            <a:r>
              <a:rPr lang="en-US" dirty="0"/>
              <a:t>, since, through, throughout, to, toward, under, underneath, until, </a:t>
            </a:r>
            <a:r>
              <a:rPr lang="en-US" dirty="0" smtClean="0"/>
              <a:t>up, upon</a:t>
            </a:r>
            <a:r>
              <a:rPr lang="en-US" dirty="0"/>
              <a:t>, with, within, without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Write a Preposition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Prepositional Phrase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u="sng" dirty="0" smtClean="0"/>
              <a:t>Preposition</a:t>
            </a:r>
            <a:r>
              <a:rPr lang="en-US" dirty="0" smtClean="0"/>
              <a:t>              </a:t>
            </a:r>
            <a:r>
              <a:rPr lang="en-US" u="sng" dirty="0" smtClean="0"/>
              <a:t>Article</a:t>
            </a:r>
            <a:r>
              <a:rPr lang="en-US" dirty="0"/>
              <a:t> </a:t>
            </a:r>
            <a:r>
              <a:rPr lang="en-US" dirty="0" smtClean="0"/>
              <a:t>         </a:t>
            </a:r>
            <a:r>
              <a:rPr lang="en-US" u="sng" dirty="0" smtClean="0"/>
              <a:t>Object of Preposition</a:t>
            </a:r>
          </a:p>
          <a:p>
            <a:pPr>
              <a:buNone/>
            </a:pPr>
            <a:r>
              <a:rPr lang="en-US" dirty="0" smtClean="0"/>
              <a:t>Under			the		tree</a:t>
            </a:r>
          </a:p>
          <a:p>
            <a:pPr>
              <a:buNone/>
            </a:pPr>
            <a:r>
              <a:rPr lang="en-US" dirty="0" smtClean="0"/>
              <a:t>Over			that		fence</a:t>
            </a:r>
          </a:p>
          <a:p>
            <a:pPr>
              <a:buNone/>
            </a:pPr>
            <a:r>
              <a:rPr lang="en-US" dirty="0" smtClean="0"/>
              <a:t>After					breakfast	</a:t>
            </a:r>
          </a:p>
          <a:p>
            <a:pPr>
              <a:buNone/>
            </a:pPr>
            <a:r>
              <a:rPr lang="en-US" dirty="0" smtClean="0"/>
              <a:t>Around		the		corner</a:t>
            </a:r>
          </a:p>
          <a:p>
            <a:pPr>
              <a:buNone/>
            </a:pPr>
            <a:r>
              <a:rPr lang="en-US" dirty="0" smtClean="0"/>
              <a:t>Down			the		stairs	</a:t>
            </a:r>
          </a:p>
          <a:p>
            <a:pPr>
              <a:buNone/>
            </a:pPr>
            <a:r>
              <a:rPr lang="en-US" dirty="0" smtClean="0"/>
              <a:t>Before					noon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/>
              <a:t>	</a:t>
            </a:r>
            <a:r>
              <a:rPr lang="en-US" dirty="0" smtClean="0"/>
              <a:t>	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Underline the Prepositional Phrase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447800"/>
            <a:ext cx="9144000" cy="541020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600" dirty="0" smtClean="0"/>
              <a:t>The exhaust system of my car needs a new muffler.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smtClean="0"/>
              <a:t>The people in the studio love art.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smtClean="0"/>
              <a:t>George spent the day studying in the library.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smtClean="0"/>
              <a:t>The workers from the construction company built a new building.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smtClean="0"/>
              <a:t>John is the main character in the movie.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smtClean="0"/>
              <a:t>The team has nominated him as captain in the next game.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smtClean="0"/>
              <a:t>Have you selected your courses for the next semester?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smtClean="0"/>
              <a:t>The coach has high hopes for the players.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smtClean="0"/>
              <a:t>I earned a “B” in the class.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smtClean="0"/>
              <a:t>They were very impressed by his speech.</a:t>
            </a:r>
          </a:p>
          <a:p>
            <a:endParaRPr lang="en-US" sz="2600" dirty="0" smtClean="0"/>
          </a:p>
          <a:p>
            <a:endParaRPr lang="en-US" sz="26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Memorize the preposition song by the end of the next week.  Use the preposition podcast to assist you.</a:t>
            </a:r>
          </a:p>
          <a:p>
            <a:r>
              <a:rPr lang="en-US" dirty="0" smtClean="0"/>
              <a:t>For more help with prepositions and prepositional phrases, use the videos given on my </a:t>
            </a:r>
            <a:r>
              <a:rPr lang="en-US" dirty="0" err="1" smtClean="0"/>
              <a:t>Wikipage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136</TotalTime>
  <Words>279</Words>
  <Application>Microsoft Office PowerPoint</Application>
  <PresentationFormat>On-screen Show (4:3)</PresentationFormat>
  <Paragraphs>51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Oriel</vt:lpstr>
      <vt:lpstr>Prepositions and Prepositional Phrases</vt:lpstr>
      <vt:lpstr>Slide 2</vt:lpstr>
      <vt:lpstr>Preposition</vt:lpstr>
      <vt:lpstr>Preposition Song</vt:lpstr>
      <vt:lpstr>Write a Preposition</vt:lpstr>
      <vt:lpstr>Prepositional Phrase</vt:lpstr>
      <vt:lpstr>Underline the Prepositional Phrase</vt:lpstr>
      <vt:lpstr>Homework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Prepositions and Prepositional Phrases</dc:title>
  <dc:creator>mbrenn9</dc:creator>
  <cp:lastModifiedBy>mbrenn9</cp:lastModifiedBy>
  <cp:revision>18</cp:revision>
  <dcterms:created xsi:type="dcterms:W3CDTF">2012-04-25T13:06:10Z</dcterms:created>
  <dcterms:modified xsi:type="dcterms:W3CDTF">2012-05-01T03:49:27Z</dcterms:modified>
</cp:coreProperties>
</file>